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5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486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4255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959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3933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4704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404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690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0334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445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9026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9355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8091B-1A35-4436-B6B2-47C50393E471}" type="datetimeFigureOut">
              <a:rPr lang="en-AU" smtClean="0"/>
              <a:t>19/07/2020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07D58-CAC9-488D-9AF1-8CCEEF069DF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3385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hyperlink" Target="https://iotfactory.eu/the-importance-of-indoor-air-quality-iaq-for-business-performance-and-wellbein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hyperlink" Target="https://iotfactory.eu/the-importance-of-indoor-air-quality-iaq-for-business-performance-and-wellbei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E86933-877A-4677-A465-3D7C8884F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50" y="330374"/>
            <a:ext cx="4261076" cy="2521563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5981BCD-E9A9-46C0-A39E-EE7BAA458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29" y="2902604"/>
            <a:ext cx="7309020" cy="3934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9E0EC7-63D1-44E1-869D-0124EE95D086}"/>
              </a:ext>
            </a:extLst>
          </p:cNvPr>
          <p:cNvSpPr txBox="1"/>
          <p:nvPr/>
        </p:nvSpPr>
        <p:spPr>
          <a:xfrm>
            <a:off x="921796" y="179679"/>
            <a:ext cx="454643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700" dirty="0"/>
              <a:t>Image source: </a:t>
            </a:r>
            <a:r>
              <a:rPr lang="en-AU" sz="700" dirty="0">
                <a:hlinkClick r:id="rId4"/>
              </a:rPr>
              <a:t>https://iotfactory.eu/the-importance-of-indoor-air-quality-iaq-for-business-performance-and-wellbeing/</a:t>
            </a:r>
            <a:endParaRPr lang="en-AU" sz="700" dirty="0"/>
          </a:p>
        </p:txBody>
      </p:sp>
      <p:pic>
        <p:nvPicPr>
          <p:cNvPr id="10" name="Picture 9" descr="A circuit board&#10;&#10;Description automatically generated">
            <a:extLst>
              <a:ext uri="{FF2B5EF4-FFF2-40B4-BE49-F238E27FC236}">
                <a16:creationId xmlns:a16="http://schemas.microsoft.com/office/drawing/2014/main" id="{B384C9E7-F00C-454B-A598-423A85EF81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68" b="97857" l="4427" r="96765">
                        <a14:foregroundMark x1="4966" y1="90464" x2="20261" y2="90464"/>
                        <a14:foregroundMark x1="20261" y1="90464" x2="35329" y2="90201"/>
                        <a14:foregroundMark x1="35329" y1="90201" x2="50653" y2="90464"/>
                        <a14:foregroundMark x1="50653" y1="90464" x2="29654" y2="83202"/>
                        <a14:foregroundMark x1="29654" y1="83202" x2="17367" y2="70866"/>
                        <a14:foregroundMark x1="17367" y1="70866" x2="12202" y2="49650"/>
                        <a14:foregroundMark x1="12202" y1="49650" x2="9109" y2="51094"/>
                        <a14:foregroundMark x1="5760" y1="83290" x2="4455" y2="91645"/>
                        <a14:foregroundMark x1="16600" y1="6912" x2="23042" y2="6912"/>
                        <a14:foregroundMark x1="15551" y1="3762" x2="26390" y2="5731"/>
                        <a14:foregroundMark x1="65863" y1="44313" x2="72049" y2="65704"/>
                        <a14:foregroundMark x1="72049" y1="65704" x2="83144" y2="79484"/>
                        <a14:foregroundMark x1="83144" y1="79484" x2="85897" y2="57612"/>
                        <a14:foregroundMark x1="85897" y1="57612" x2="85216" y2="47507"/>
                        <a14:foregroundMark x1="65352" y1="49869" x2="65607" y2="55862"/>
                        <a14:foregroundMark x1="67168" y1="58618" x2="69467" y2="81846"/>
                        <a14:foregroundMark x1="69467" y1="81846" x2="74631" y2="93220"/>
                        <a14:foregroundMark x1="93984" y1="90464" x2="93984" y2="90464"/>
                        <a14:foregroundMark x1="94779" y1="92038" x2="94779" y2="92038"/>
                        <a14:foregroundMark x1="75681" y1="37533" x2="75681" y2="37533"/>
                        <a14:foregroundMark x1="73610" y1="39151" x2="77469" y2="38758"/>
                        <a14:foregroundMark x1="70261" y1="22441" x2="70261" y2="22441"/>
                        <a14:foregroundMark x1="53235" y1="2931" x2="53235" y2="2931"/>
                        <a14:foregroundMark x1="6016" y1="77340" x2="7804" y2="72178"/>
                        <a14:foregroundMark x1="57860" y1="93220" x2="60443" y2="93220"/>
                        <a14:foregroundMark x1="30533" y1="92126" x2="32236" y2="92126"/>
                        <a14:foregroundMark x1="47758" y1="93657" x2="50851" y2="93001"/>
                        <a14:foregroundMark x1="51135" y1="93657" x2="52128" y2="93220"/>
                        <a14:foregroundMark x1="60017" y1="66710" x2="60159" y2="69729"/>
                        <a14:foregroundMark x1="61209" y1="66360" x2="60953" y2="70079"/>
                        <a14:foregroundMark x1="61635" y1="70822" x2="61635" y2="70822"/>
                        <a14:foregroundMark x1="6555" y1="70910" x2="6555" y2="70910"/>
                        <a14:foregroundMark x1="76674" y1="95013" x2="76674" y2="95013"/>
                        <a14:foregroundMark x1="61635" y1="96982" x2="61635" y2="96982"/>
                        <a14:foregroundMark x1="61635" y1="96982" x2="61209" y2="96982"/>
                        <a14:foregroundMark x1="5562" y1="80796" x2="6129" y2="78828"/>
                        <a14:foregroundMark x1="64813" y1="63473" x2="64813" y2="63473"/>
                        <a14:foregroundMark x1="74972" y1="94401" x2="74972" y2="94401"/>
                        <a14:foregroundMark x1="67792" y1="96325" x2="67792" y2="96325"/>
                        <a14:foregroundMark x1="79200" y1="96325" x2="79200" y2="96325"/>
                        <a14:foregroundMark x1="82463" y1="96107" x2="82463" y2="96107"/>
                        <a14:foregroundMark x1="83059" y1="96063" x2="83059" y2="96063"/>
                        <a14:foregroundMark x1="83059" y1="96063" x2="82406" y2="96063"/>
                        <a14:foregroundMark x1="84393" y1="95888" x2="80902" y2="95888"/>
                        <a14:foregroundMark x1="88536" y1="97638" x2="90778" y2="97944"/>
                        <a14:foregroundMark x1="94353" y1="95757" x2="96793" y2="95757"/>
                        <a14:foregroundMark x1="62003" y1="47332" x2="63309" y2="54287"/>
                        <a14:foregroundMark x1="62855" y1="51969" x2="63876" y2="62861"/>
                        <a14:foregroundMark x1="64160" y1="86045" x2="74234" y2="93745"/>
                        <a14:foregroundMark x1="65863" y1="95888" x2="70289" y2="96325"/>
                        <a14:foregroundMark x1="65664" y1="90376" x2="66430" y2="94619"/>
                        <a14:foregroundMark x1="70176" y1="96194" x2="72333" y2="96632"/>
                        <a14:foregroundMark x1="68388" y1="96632" x2="72815" y2="96632"/>
                        <a14:foregroundMark x1="58059" y1="41820" x2="58059" y2="41820"/>
                        <a14:foregroundMark x1="55136" y1="41514" x2="58712" y2="43395"/>
                        <a14:foregroundMark x1="5562" y1="78084" x2="5278" y2="80096"/>
                        <a14:foregroundMark x1="14132" y1="2668" x2="26532" y2="3237"/>
                        <a14:foregroundMark x1="26532" y1="3106" x2="22020" y2="2800"/>
                        <a14:backgroundMark x1="95006" y1="96500" x2="95006" y2="96500"/>
                        <a14:backgroundMark x1="64671" y1="63648" x2="64671" y2="63648"/>
                        <a14:backgroundMark x1="69694" y1="26553" x2="69694" y2="26553"/>
                        <a14:backgroundMark x1="76958" y1="96238" x2="76958" y2="96238"/>
                        <a14:backgroundMark x1="64023" y1="86279" x2="65238" y2="94051"/>
                        <a14:backgroundMark x1="64188" y1="87183" x2="65465" y2="94926"/>
                        <a14:backgroundMark x1="65465" y1="87970" x2="65465" y2="87970"/>
                        <a14:backgroundMark x1="73922" y1="94401" x2="73922" y2="944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824" y="546424"/>
            <a:ext cx="3375225" cy="218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203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E86933-877A-4677-A465-3D7C8884F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99" y="364720"/>
            <a:ext cx="4261076" cy="2521563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5981BCD-E9A9-46C0-A39E-EE7BAA4583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29" y="2902604"/>
            <a:ext cx="7309020" cy="3934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9E0EC7-63D1-44E1-869D-0124EE95D086}"/>
              </a:ext>
            </a:extLst>
          </p:cNvPr>
          <p:cNvSpPr txBox="1"/>
          <p:nvPr/>
        </p:nvSpPr>
        <p:spPr>
          <a:xfrm>
            <a:off x="364447" y="317547"/>
            <a:ext cx="454643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700" dirty="0"/>
              <a:t>Image source: </a:t>
            </a:r>
            <a:r>
              <a:rPr lang="en-AU" sz="700" dirty="0">
                <a:hlinkClick r:id="rId4"/>
              </a:rPr>
              <a:t>https://iotfactory.eu/the-importance-of-indoor-air-quality-iaq-for-business-performance-and-wellbeing/</a:t>
            </a:r>
            <a:endParaRPr lang="en-AU" sz="700" dirty="0"/>
          </a:p>
        </p:txBody>
      </p:sp>
      <p:pic>
        <p:nvPicPr>
          <p:cNvPr id="3" name="Picture 2" descr="A circuit board&#10;&#10;Description automatically generated">
            <a:extLst>
              <a:ext uri="{FF2B5EF4-FFF2-40B4-BE49-F238E27FC236}">
                <a16:creationId xmlns:a16="http://schemas.microsoft.com/office/drawing/2014/main" id="{61C90BC9-B57F-47A8-B6D0-CA9B4FE713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404" b="96463" l="614" r="96905">
                        <a14:foregroundMark x1="13175" y1="30320" x2="13175" y2="30320"/>
                        <a14:foregroundMark x1="8519" y1="28916" x2="8519" y2="28916"/>
                        <a14:foregroundMark x1="1714" y1="8198" x2="11410" y2="23077"/>
                        <a14:foregroundMark x1="11410" y1="23077" x2="11742" y2="49860"/>
                        <a14:foregroundMark x1="11742" y1="49860" x2="614" y2="38462"/>
                        <a14:foregroundMark x1="19673" y1="90118" x2="32131" y2="92139"/>
                        <a14:foregroundMark x1="32131" y1="92139" x2="44564" y2="90118"/>
                        <a14:foregroundMark x1="44564" y1="90118" x2="56306" y2="92364"/>
                        <a14:foregroundMark x1="56306" y1="92364" x2="56997" y2="91465"/>
                        <a14:foregroundMark x1="40266" y1="19764" x2="40266" y2="19764"/>
                        <a14:foregroundMark x1="40266" y1="3088" x2="40266" y2="3088"/>
                        <a14:foregroundMark x1="44589" y1="83998" x2="44589" y2="83998"/>
                        <a14:foregroundMark x1="61167" y1="30320" x2="65976" y2="81190"/>
                        <a14:foregroundMark x1="65976" y1="81190" x2="77769" y2="89781"/>
                        <a14:foregroundMark x1="77769" y1="89781" x2="81862" y2="65076"/>
                        <a14:foregroundMark x1="81862" y1="65076" x2="78972" y2="38237"/>
                        <a14:foregroundMark x1="78972" y1="38237" x2="68278" y2="26558"/>
                        <a14:foregroundMark x1="68278" y1="26558" x2="69378" y2="23863"/>
                        <a14:foregroundMark x1="67818" y1="8535" x2="67818" y2="8535"/>
                        <a14:foregroundMark x1="67357" y1="5839" x2="68125" y2="9882"/>
                        <a14:foregroundMark x1="66129" y1="3088" x2="59299" y2="20775"/>
                        <a14:foregroundMark x1="94935" y1="6850" x2="96009" y2="1404"/>
                        <a14:foregroundMark x1="96930" y1="33352" x2="95242" y2="37788"/>
                        <a14:foregroundMark x1="82221" y1="92139" x2="82834" y2="91802"/>
                        <a14:foregroundMark x1="83628" y1="92813" x2="83628" y2="92813"/>
                        <a14:foregroundMark x1="87337" y1="94161" x2="87337" y2="94161"/>
                        <a14:foregroundMark x1="77974" y1="93880" x2="62343" y2="94161"/>
                        <a14:foregroundMark x1="78690" y1="95171" x2="78690" y2="95171"/>
                        <a14:foregroundMark x1="79304" y1="93880" x2="82834" y2="96463"/>
                        <a14:backgroundMark x1="68816" y1="92532" x2="68816" y2="925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78579"/>
            <a:ext cx="4308506" cy="1963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91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</TotalTime>
  <Words>22</Words>
  <Application>Microsoft Office PowerPoint</Application>
  <PresentationFormat>On-screen Show (4:3)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 (DEVELOPER RELATIONS)</dc:creator>
  <cp:lastModifiedBy>Dave Glover (DEVELOPER RELATIONS)</cp:lastModifiedBy>
  <cp:revision>7</cp:revision>
  <dcterms:created xsi:type="dcterms:W3CDTF">2020-07-19T02:43:09Z</dcterms:created>
  <dcterms:modified xsi:type="dcterms:W3CDTF">2020-07-19T04:22:29Z</dcterms:modified>
</cp:coreProperties>
</file>

<file path=docProps/thumbnail.jpeg>
</file>